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3" r:id="rId2"/>
    <p:sldId id="256" r:id="rId3"/>
    <p:sldId id="257" r:id="rId4"/>
    <p:sldId id="258" r:id="rId5"/>
    <p:sldId id="259" r:id="rId6"/>
    <p:sldId id="260" r:id="rId7"/>
    <p:sldId id="261" r:id="rId8"/>
    <p:sldId id="262" r:id="rId9"/>
  </p:sldIdLst>
  <p:sldSz cx="12192000" cy="6858000"/>
  <p:notesSz cx="6858000" cy="9144000"/>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000" autoAdjust="0"/>
    <p:restoredTop sz="94291" autoAdjust="0"/>
  </p:normalViewPr>
  <p:slideViewPr>
    <p:cSldViewPr snapToGrid="0">
      <p:cViewPr varScale="1">
        <p:scale>
          <a:sx n="69" d="100"/>
          <a:sy n="69" d="100"/>
        </p:scale>
        <p:origin x="-768" y="-9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x-non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9AA3AC-2463-409F-A1E5-F6AFC0701EE0}" type="datetimeFigureOut">
              <a:rPr lang="x-none" smtClean="0"/>
              <a:pPr/>
              <a:t>2/27/2021</a:t>
            </a:fld>
            <a:endParaRPr lang="x-non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x-non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x-non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1EF6DD-6A43-484F-A571-4DE5BAF4DD55}" type="slidenum">
              <a:rPr lang="x-none" smtClean="0"/>
              <a:pPr/>
              <a:t>‹#›</a:t>
            </a:fld>
            <a:endParaRPr lang="x-none"/>
          </a:p>
        </p:txBody>
      </p:sp>
    </p:spTree>
    <p:extLst>
      <p:ext uri="{BB962C8B-B14F-4D97-AF65-F5344CB8AC3E}">
        <p14:creationId xmlns:p14="http://schemas.microsoft.com/office/powerpoint/2010/main" xmlns="" val="24430738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MODS is a condition which develops from reversible physiological disorder which involves various organ systems leading to admission of patients in ICU. The condition results to from disruption of homeostasis between two or more organs which requires a medical intervention to ensure physiological functioning. </a:t>
            </a:r>
          </a:p>
          <a:p>
            <a:r>
              <a:rPr lang="en-US" dirty="0"/>
              <a:t>MODS is influenced by the present of infection, injury or illness which leads to hypometabolism and </a:t>
            </a:r>
            <a:r>
              <a:rPr lang="en-US" dirty="0" err="1"/>
              <a:t>immunodepression.The</a:t>
            </a:r>
            <a:r>
              <a:rPr lang="en-US" dirty="0"/>
              <a:t> disease commonly affects the kidneys, liver, lungs and the heart</a:t>
            </a:r>
            <a:endParaRPr lang="x-none" dirty="0"/>
          </a:p>
        </p:txBody>
      </p:sp>
      <p:sp>
        <p:nvSpPr>
          <p:cNvPr id="4" name="Slide Number Placeholder 3"/>
          <p:cNvSpPr>
            <a:spLocks noGrp="1"/>
          </p:cNvSpPr>
          <p:nvPr>
            <p:ph type="sldNum" sz="quarter" idx="5"/>
          </p:nvPr>
        </p:nvSpPr>
        <p:spPr/>
        <p:txBody>
          <a:bodyPr/>
          <a:lstStyle/>
          <a:p>
            <a:fld id="{441EF6DD-6A43-484F-A571-4DE5BAF4DD55}" type="slidenum">
              <a:rPr lang="x-none" smtClean="0"/>
              <a:pPr/>
              <a:t>2</a:t>
            </a:fld>
            <a:endParaRPr lang="x-none"/>
          </a:p>
        </p:txBody>
      </p:sp>
    </p:spTree>
    <p:extLst>
      <p:ext uri="{BB962C8B-B14F-4D97-AF65-F5344CB8AC3E}">
        <p14:creationId xmlns:p14="http://schemas.microsoft.com/office/powerpoint/2010/main" xmlns="" val="4142382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Genetic predisposition of individual whose family members are affected with the disease may be predispose to the development of the condition. More so the severity of the disease is triggered by genetics and familial exposure. Premorbid organ dysfunctions caused by the presence of a previous disease may lead to the development of MODs. Kidney and liver dysfunction may predispose a patient to the development the failures of the organs leading to multiple dysfunctions. </a:t>
            </a:r>
          </a:p>
          <a:p>
            <a:r>
              <a:rPr lang="en-US" dirty="0"/>
              <a:t>ICU support, medications and therapies may influence organ trauma which may lead to multiple organ dysfunction. </a:t>
            </a:r>
          </a:p>
          <a:p>
            <a:endParaRPr lang="x-none" dirty="0"/>
          </a:p>
        </p:txBody>
      </p:sp>
      <p:sp>
        <p:nvSpPr>
          <p:cNvPr id="4" name="Slide Number Placeholder 3"/>
          <p:cNvSpPr>
            <a:spLocks noGrp="1"/>
          </p:cNvSpPr>
          <p:nvPr>
            <p:ph type="sldNum" sz="quarter" idx="5"/>
          </p:nvPr>
        </p:nvSpPr>
        <p:spPr/>
        <p:txBody>
          <a:bodyPr/>
          <a:lstStyle/>
          <a:p>
            <a:fld id="{441EF6DD-6A43-484F-A571-4DE5BAF4DD55}" type="slidenum">
              <a:rPr lang="x-none" smtClean="0"/>
              <a:pPr/>
              <a:t>3</a:t>
            </a:fld>
            <a:endParaRPr lang="x-none"/>
          </a:p>
        </p:txBody>
      </p:sp>
    </p:spTree>
    <p:extLst>
      <p:ext uri="{BB962C8B-B14F-4D97-AF65-F5344CB8AC3E}">
        <p14:creationId xmlns:p14="http://schemas.microsoft.com/office/powerpoint/2010/main" xmlns="" val="35687843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Infections also predispose people to MODS. When infections occurs to different organs leading to damages, MODS occurs. Infections such as peritonitis, paracolic abscesses and amoebic colitis have been linked to the development of MODS</a:t>
            </a:r>
          </a:p>
          <a:p>
            <a:r>
              <a:rPr lang="en-US" dirty="0"/>
              <a:t>Other risk factors include Injuries, Surgery, Shock and Blood transfusions.</a:t>
            </a:r>
          </a:p>
          <a:p>
            <a:endParaRPr lang="x-none" dirty="0"/>
          </a:p>
        </p:txBody>
      </p:sp>
      <p:sp>
        <p:nvSpPr>
          <p:cNvPr id="4" name="Slide Number Placeholder 3"/>
          <p:cNvSpPr>
            <a:spLocks noGrp="1"/>
          </p:cNvSpPr>
          <p:nvPr>
            <p:ph type="sldNum" sz="quarter" idx="5"/>
          </p:nvPr>
        </p:nvSpPr>
        <p:spPr/>
        <p:txBody>
          <a:bodyPr/>
          <a:lstStyle/>
          <a:p>
            <a:fld id="{441EF6DD-6A43-484F-A571-4DE5BAF4DD55}" type="slidenum">
              <a:rPr lang="x-none" smtClean="0"/>
              <a:pPr/>
              <a:t>4</a:t>
            </a:fld>
            <a:endParaRPr lang="x-none"/>
          </a:p>
        </p:txBody>
      </p:sp>
    </p:spTree>
    <p:extLst>
      <p:ext uri="{BB962C8B-B14F-4D97-AF65-F5344CB8AC3E}">
        <p14:creationId xmlns:p14="http://schemas.microsoft.com/office/powerpoint/2010/main" xmlns="" val="38440551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MODS is influenced by the presence of uncontrolled, overwhelming inflammatory response which is activated by external stimuli such as severe trauma, hypovolemic shock and sepsis leading to extensive injuries to tissues. The inflammatory response activation results to loss of the ability of the host to localize the inflammation which leads to systemic inflammation and tissue damage which results to MODS. The major player of the development of the disease includes the oxidants, cytokines, endotoxin, macrophages, and neutrophils. The presence of tissue toxicity, impaired tissue perfusion, systemic hypotension and sepsis enhances the development of multiple organ dysfunction. </a:t>
            </a:r>
            <a:endParaRPr lang="x-none" dirty="0"/>
          </a:p>
          <a:p>
            <a:endParaRPr lang="x-none" dirty="0"/>
          </a:p>
        </p:txBody>
      </p:sp>
      <p:sp>
        <p:nvSpPr>
          <p:cNvPr id="4" name="Slide Number Placeholder 3"/>
          <p:cNvSpPr>
            <a:spLocks noGrp="1"/>
          </p:cNvSpPr>
          <p:nvPr>
            <p:ph type="sldNum" sz="quarter" idx="5"/>
          </p:nvPr>
        </p:nvSpPr>
        <p:spPr/>
        <p:txBody>
          <a:bodyPr/>
          <a:lstStyle/>
          <a:p>
            <a:fld id="{441EF6DD-6A43-484F-A571-4DE5BAF4DD55}" type="slidenum">
              <a:rPr lang="x-none" smtClean="0"/>
              <a:pPr/>
              <a:t>5</a:t>
            </a:fld>
            <a:endParaRPr lang="x-none"/>
          </a:p>
        </p:txBody>
      </p:sp>
    </p:spTree>
    <p:extLst>
      <p:ext uri="{BB962C8B-B14F-4D97-AF65-F5344CB8AC3E}">
        <p14:creationId xmlns:p14="http://schemas.microsoft.com/office/powerpoint/2010/main" xmlns="" val="12090626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Primary MODS occurs through direct hypoxemia, hemorrhage or injury. On the other hand, secondary MODS occurs in the process of acute disease and results from a second event which activates SIRS (systemic inflammatory syndrome).</a:t>
            </a:r>
          </a:p>
          <a:p>
            <a:r>
              <a:rPr lang="en-US" dirty="0"/>
              <a:t>The direct damage to the organs is caused by the inflammation which may no proceed to SIRS such as pulmonary injury and aspiration. Secondary MODS is as a result of widespread infection to the systems which is followed by hypermetabolic condition which lasts for 21 days. Unless the patient is treated, the condition can lead to septic shock leading to mortality. </a:t>
            </a:r>
          </a:p>
          <a:p>
            <a:endParaRPr lang="x-none" dirty="0"/>
          </a:p>
        </p:txBody>
      </p:sp>
      <p:sp>
        <p:nvSpPr>
          <p:cNvPr id="4" name="Slide Number Placeholder 3"/>
          <p:cNvSpPr>
            <a:spLocks noGrp="1"/>
          </p:cNvSpPr>
          <p:nvPr>
            <p:ph type="sldNum" sz="quarter" idx="5"/>
          </p:nvPr>
        </p:nvSpPr>
        <p:spPr/>
        <p:txBody>
          <a:bodyPr/>
          <a:lstStyle/>
          <a:p>
            <a:fld id="{441EF6DD-6A43-484F-A571-4DE5BAF4DD55}" type="slidenum">
              <a:rPr lang="x-none" smtClean="0"/>
              <a:pPr/>
              <a:t>7</a:t>
            </a:fld>
            <a:endParaRPr lang="x-none"/>
          </a:p>
        </p:txBody>
      </p:sp>
    </p:spTree>
    <p:extLst>
      <p:ext uri="{BB962C8B-B14F-4D97-AF65-F5344CB8AC3E}">
        <p14:creationId xmlns:p14="http://schemas.microsoft.com/office/powerpoint/2010/main" xmlns="" val="32448981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x-none" dirty="0"/>
          </a:p>
        </p:txBody>
      </p:sp>
      <p:sp>
        <p:nvSpPr>
          <p:cNvPr id="4" name="Slide Number Placeholder 3"/>
          <p:cNvSpPr>
            <a:spLocks noGrp="1"/>
          </p:cNvSpPr>
          <p:nvPr>
            <p:ph type="sldNum" sz="quarter" idx="5"/>
          </p:nvPr>
        </p:nvSpPr>
        <p:spPr/>
        <p:txBody>
          <a:bodyPr/>
          <a:lstStyle/>
          <a:p>
            <a:fld id="{441EF6DD-6A43-484F-A571-4DE5BAF4DD55}" type="slidenum">
              <a:rPr lang="x-none" smtClean="0"/>
              <a:pPr/>
              <a:t>8</a:t>
            </a:fld>
            <a:endParaRPr lang="x-none"/>
          </a:p>
        </p:txBody>
      </p:sp>
    </p:spTree>
    <p:extLst>
      <p:ext uri="{BB962C8B-B14F-4D97-AF65-F5344CB8AC3E}">
        <p14:creationId xmlns:p14="http://schemas.microsoft.com/office/powerpoint/2010/main" xmlns="" val="38968163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0949758-C9A9-42D2-AF5E-D587FC7440C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x-none"/>
          </a:p>
        </p:txBody>
      </p:sp>
      <p:sp>
        <p:nvSpPr>
          <p:cNvPr id="3" name="Subtitle 2">
            <a:extLst>
              <a:ext uri="{FF2B5EF4-FFF2-40B4-BE49-F238E27FC236}">
                <a16:creationId xmlns:a16="http://schemas.microsoft.com/office/drawing/2014/main" xmlns="" id="{CF19805A-7A56-41C2-AF1B-3BBFB47876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x-none"/>
          </a:p>
        </p:txBody>
      </p:sp>
      <p:sp>
        <p:nvSpPr>
          <p:cNvPr id="4" name="Date Placeholder 3">
            <a:extLst>
              <a:ext uri="{FF2B5EF4-FFF2-40B4-BE49-F238E27FC236}">
                <a16:creationId xmlns:a16="http://schemas.microsoft.com/office/drawing/2014/main" xmlns="" id="{89A8471D-42AD-43C7-A7F9-31E4F367310D}"/>
              </a:ext>
            </a:extLst>
          </p:cNvPr>
          <p:cNvSpPr>
            <a:spLocks noGrp="1"/>
          </p:cNvSpPr>
          <p:nvPr>
            <p:ph type="dt" sz="half" idx="10"/>
          </p:nvPr>
        </p:nvSpPr>
        <p:spPr/>
        <p:txBody>
          <a:bodyPr/>
          <a:lstStyle/>
          <a:p>
            <a:fld id="{F30DB648-A887-46AD-8CA1-1EB48ECA613E}" type="datetimeFigureOut">
              <a:rPr lang="x-none" smtClean="0"/>
              <a:pPr/>
              <a:t>2/27/2021</a:t>
            </a:fld>
            <a:endParaRPr lang="x-none"/>
          </a:p>
        </p:txBody>
      </p:sp>
      <p:sp>
        <p:nvSpPr>
          <p:cNvPr id="5" name="Footer Placeholder 4">
            <a:extLst>
              <a:ext uri="{FF2B5EF4-FFF2-40B4-BE49-F238E27FC236}">
                <a16:creationId xmlns:a16="http://schemas.microsoft.com/office/drawing/2014/main" xmlns="" id="{37BEE783-1037-4135-8BA6-9AE4ED46DFF7}"/>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xmlns="" id="{0B2E5F32-507B-43CE-8CF7-2318453BA510}"/>
              </a:ext>
            </a:extLst>
          </p:cNvPr>
          <p:cNvSpPr>
            <a:spLocks noGrp="1"/>
          </p:cNvSpPr>
          <p:nvPr>
            <p:ph type="sldNum" sz="quarter" idx="12"/>
          </p:nvPr>
        </p:nvSpPr>
        <p:spPr/>
        <p:txBody>
          <a:bodyPr/>
          <a:lstStyle/>
          <a:p>
            <a:fld id="{851451E3-7B05-4152-8388-3BC188912341}" type="slidenum">
              <a:rPr lang="x-none" smtClean="0"/>
              <a:pPr/>
              <a:t>‹#›</a:t>
            </a:fld>
            <a:endParaRPr lang="x-none"/>
          </a:p>
        </p:txBody>
      </p:sp>
    </p:spTree>
    <p:extLst>
      <p:ext uri="{BB962C8B-B14F-4D97-AF65-F5344CB8AC3E}">
        <p14:creationId xmlns:p14="http://schemas.microsoft.com/office/powerpoint/2010/main" xmlns="" val="843286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755BAAA-2547-44EB-9835-09ED9203493C}"/>
              </a:ext>
            </a:extLst>
          </p:cNvPr>
          <p:cNvSpPr>
            <a:spLocks noGrp="1"/>
          </p:cNvSpPr>
          <p:nvPr>
            <p:ph type="title"/>
          </p:nvPr>
        </p:nvSpPr>
        <p:spPr/>
        <p:txBody>
          <a:bodyPr/>
          <a:lstStyle/>
          <a:p>
            <a:r>
              <a:rPr lang="en-US"/>
              <a:t>Click to edit Master title style</a:t>
            </a:r>
            <a:endParaRPr lang="x-none"/>
          </a:p>
        </p:txBody>
      </p:sp>
      <p:sp>
        <p:nvSpPr>
          <p:cNvPr id="3" name="Vertical Text Placeholder 2">
            <a:extLst>
              <a:ext uri="{FF2B5EF4-FFF2-40B4-BE49-F238E27FC236}">
                <a16:creationId xmlns:a16="http://schemas.microsoft.com/office/drawing/2014/main" xmlns="" id="{6FEAEAE7-8FE6-4D9B-8D65-2ED3FE28B48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a16="http://schemas.microsoft.com/office/drawing/2014/main" xmlns="" id="{E09D0566-F671-44D3-99A6-329C577BF048}"/>
              </a:ext>
            </a:extLst>
          </p:cNvPr>
          <p:cNvSpPr>
            <a:spLocks noGrp="1"/>
          </p:cNvSpPr>
          <p:nvPr>
            <p:ph type="dt" sz="half" idx="10"/>
          </p:nvPr>
        </p:nvSpPr>
        <p:spPr/>
        <p:txBody>
          <a:bodyPr/>
          <a:lstStyle/>
          <a:p>
            <a:fld id="{F30DB648-A887-46AD-8CA1-1EB48ECA613E}" type="datetimeFigureOut">
              <a:rPr lang="x-none" smtClean="0"/>
              <a:pPr/>
              <a:t>2/27/2021</a:t>
            </a:fld>
            <a:endParaRPr lang="x-none"/>
          </a:p>
        </p:txBody>
      </p:sp>
      <p:sp>
        <p:nvSpPr>
          <p:cNvPr id="5" name="Footer Placeholder 4">
            <a:extLst>
              <a:ext uri="{FF2B5EF4-FFF2-40B4-BE49-F238E27FC236}">
                <a16:creationId xmlns:a16="http://schemas.microsoft.com/office/drawing/2014/main" xmlns="" id="{212C6ECC-FA16-451A-8F02-4C72D70977B5}"/>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xmlns="" id="{99357056-617A-40CF-9DD1-6E4610BACCAA}"/>
              </a:ext>
            </a:extLst>
          </p:cNvPr>
          <p:cNvSpPr>
            <a:spLocks noGrp="1"/>
          </p:cNvSpPr>
          <p:nvPr>
            <p:ph type="sldNum" sz="quarter" idx="12"/>
          </p:nvPr>
        </p:nvSpPr>
        <p:spPr/>
        <p:txBody>
          <a:bodyPr/>
          <a:lstStyle/>
          <a:p>
            <a:fld id="{851451E3-7B05-4152-8388-3BC188912341}" type="slidenum">
              <a:rPr lang="x-none" smtClean="0"/>
              <a:pPr/>
              <a:t>‹#›</a:t>
            </a:fld>
            <a:endParaRPr lang="x-none"/>
          </a:p>
        </p:txBody>
      </p:sp>
    </p:spTree>
    <p:extLst>
      <p:ext uri="{BB962C8B-B14F-4D97-AF65-F5344CB8AC3E}">
        <p14:creationId xmlns:p14="http://schemas.microsoft.com/office/powerpoint/2010/main" xmlns="" val="2218491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67D36B36-4B21-4D82-AD30-94F34D44A64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x-none"/>
          </a:p>
        </p:txBody>
      </p:sp>
      <p:sp>
        <p:nvSpPr>
          <p:cNvPr id="3" name="Vertical Text Placeholder 2">
            <a:extLst>
              <a:ext uri="{FF2B5EF4-FFF2-40B4-BE49-F238E27FC236}">
                <a16:creationId xmlns:a16="http://schemas.microsoft.com/office/drawing/2014/main" xmlns="" id="{13578256-E3E8-43CE-85C1-DF4C6D2E6F6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a16="http://schemas.microsoft.com/office/drawing/2014/main" xmlns="" id="{1110ACB2-C3A4-493A-A8CA-D214B9B4A91F}"/>
              </a:ext>
            </a:extLst>
          </p:cNvPr>
          <p:cNvSpPr>
            <a:spLocks noGrp="1"/>
          </p:cNvSpPr>
          <p:nvPr>
            <p:ph type="dt" sz="half" idx="10"/>
          </p:nvPr>
        </p:nvSpPr>
        <p:spPr/>
        <p:txBody>
          <a:bodyPr/>
          <a:lstStyle/>
          <a:p>
            <a:fld id="{F30DB648-A887-46AD-8CA1-1EB48ECA613E}" type="datetimeFigureOut">
              <a:rPr lang="x-none" smtClean="0"/>
              <a:pPr/>
              <a:t>2/27/2021</a:t>
            </a:fld>
            <a:endParaRPr lang="x-none"/>
          </a:p>
        </p:txBody>
      </p:sp>
      <p:sp>
        <p:nvSpPr>
          <p:cNvPr id="5" name="Footer Placeholder 4">
            <a:extLst>
              <a:ext uri="{FF2B5EF4-FFF2-40B4-BE49-F238E27FC236}">
                <a16:creationId xmlns:a16="http://schemas.microsoft.com/office/drawing/2014/main" xmlns="" id="{6D658218-78A4-4D27-8871-B79491679ED5}"/>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xmlns="" id="{2174DE13-07F8-40E6-90C0-65023E2C8DD2}"/>
              </a:ext>
            </a:extLst>
          </p:cNvPr>
          <p:cNvSpPr>
            <a:spLocks noGrp="1"/>
          </p:cNvSpPr>
          <p:nvPr>
            <p:ph type="sldNum" sz="quarter" idx="12"/>
          </p:nvPr>
        </p:nvSpPr>
        <p:spPr/>
        <p:txBody>
          <a:bodyPr/>
          <a:lstStyle/>
          <a:p>
            <a:fld id="{851451E3-7B05-4152-8388-3BC188912341}" type="slidenum">
              <a:rPr lang="x-none" smtClean="0"/>
              <a:pPr/>
              <a:t>‹#›</a:t>
            </a:fld>
            <a:endParaRPr lang="x-none"/>
          </a:p>
        </p:txBody>
      </p:sp>
    </p:spTree>
    <p:extLst>
      <p:ext uri="{BB962C8B-B14F-4D97-AF65-F5344CB8AC3E}">
        <p14:creationId xmlns:p14="http://schemas.microsoft.com/office/powerpoint/2010/main" xmlns="" val="2648928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4A5E241-1EA7-4A0C-9072-53F9E00737AF}"/>
              </a:ext>
            </a:extLst>
          </p:cNvPr>
          <p:cNvSpPr>
            <a:spLocks noGrp="1"/>
          </p:cNvSpPr>
          <p:nvPr>
            <p:ph type="title"/>
          </p:nvPr>
        </p:nvSpPr>
        <p:spPr/>
        <p:txBody>
          <a:bodyPr/>
          <a:lstStyle/>
          <a:p>
            <a:r>
              <a:rPr lang="en-US"/>
              <a:t>Click to edit Master title style</a:t>
            </a:r>
            <a:endParaRPr lang="x-none"/>
          </a:p>
        </p:txBody>
      </p:sp>
      <p:sp>
        <p:nvSpPr>
          <p:cNvPr id="3" name="Content Placeholder 2">
            <a:extLst>
              <a:ext uri="{FF2B5EF4-FFF2-40B4-BE49-F238E27FC236}">
                <a16:creationId xmlns:a16="http://schemas.microsoft.com/office/drawing/2014/main" xmlns="" id="{75300E16-719A-4BCD-B276-731E1C97E4D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a16="http://schemas.microsoft.com/office/drawing/2014/main" xmlns="" id="{C49EB5B3-B6E0-43D8-9FAD-3D821E702BEB}"/>
              </a:ext>
            </a:extLst>
          </p:cNvPr>
          <p:cNvSpPr>
            <a:spLocks noGrp="1"/>
          </p:cNvSpPr>
          <p:nvPr>
            <p:ph type="dt" sz="half" idx="10"/>
          </p:nvPr>
        </p:nvSpPr>
        <p:spPr/>
        <p:txBody>
          <a:bodyPr/>
          <a:lstStyle/>
          <a:p>
            <a:fld id="{F30DB648-A887-46AD-8CA1-1EB48ECA613E}" type="datetimeFigureOut">
              <a:rPr lang="x-none" smtClean="0"/>
              <a:pPr/>
              <a:t>2/27/2021</a:t>
            </a:fld>
            <a:endParaRPr lang="x-none"/>
          </a:p>
        </p:txBody>
      </p:sp>
      <p:sp>
        <p:nvSpPr>
          <p:cNvPr id="5" name="Footer Placeholder 4">
            <a:extLst>
              <a:ext uri="{FF2B5EF4-FFF2-40B4-BE49-F238E27FC236}">
                <a16:creationId xmlns:a16="http://schemas.microsoft.com/office/drawing/2014/main" xmlns="" id="{2967980D-2FBA-45D9-950E-A9CADAF41148}"/>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xmlns="" id="{7D3F7A70-8B64-4C91-B882-200A9F4C1962}"/>
              </a:ext>
            </a:extLst>
          </p:cNvPr>
          <p:cNvSpPr>
            <a:spLocks noGrp="1"/>
          </p:cNvSpPr>
          <p:nvPr>
            <p:ph type="sldNum" sz="quarter" idx="12"/>
          </p:nvPr>
        </p:nvSpPr>
        <p:spPr/>
        <p:txBody>
          <a:bodyPr/>
          <a:lstStyle/>
          <a:p>
            <a:fld id="{851451E3-7B05-4152-8388-3BC188912341}" type="slidenum">
              <a:rPr lang="x-none" smtClean="0"/>
              <a:pPr/>
              <a:t>‹#›</a:t>
            </a:fld>
            <a:endParaRPr lang="x-none"/>
          </a:p>
        </p:txBody>
      </p:sp>
    </p:spTree>
    <p:extLst>
      <p:ext uri="{BB962C8B-B14F-4D97-AF65-F5344CB8AC3E}">
        <p14:creationId xmlns:p14="http://schemas.microsoft.com/office/powerpoint/2010/main" xmlns="" val="688850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519362-13B0-4DA3-970E-2E6C05C6686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x-none"/>
          </a:p>
        </p:txBody>
      </p:sp>
      <p:sp>
        <p:nvSpPr>
          <p:cNvPr id="3" name="Text Placeholder 2">
            <a:extLst>
              <a:ext uri="{FF2B5EF4-FFF2-40B4-BE49-F238E27FC236}">
                <a16:creationId xmlns:a16="http://schemas.microsoft.com/office/drawing/2014/main" xmlns="" id="{B72639A3-64D2-46B1-B43C-27221692498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AD0344DA-DDF1-46DD-9344-8FFA0C108B04}"/>
              </a:ext>
            </a:extLst>
          </p:cNvPr>
          <p:cNvSpPr>
            <a:spLocks noGrp="1"/>
          </p:cNvSpPr>
          <p:nvPr>
            <p:ph type="dt" sz="half" idx="10"/>
          </p:nvPr>
        </p:nvSpPr>
        <p:spPr/>
        <p:txBody>
          <a:bodyPr/>
          <a:lstStyle/>
          <a:p>
            <a:fld id="{F30DB648-A887-46AD-8CA1-1EB48ECA613E}" type="datetimeFigureOut">
              <a:rPr lang="x-none" smtClean="0"/>
              <a:pPr/>
              <a:t>2/27/2021</a:t>
            </a:fld>
            <a:endParaRPr lang="x-none"/>
          </a:p>
        </p:txBody>
      </p:sp>
      <p:sp>
        <p:nvSpPr>
          <p:cNvPr id="5" name="Footer Placeholder 4">
            <a:extLst>
              <a:ext uri="{FF2B5EF4-FFF2-40B4-BE49-F238E27FC236}">
                <a16:creationId xmlns:a16="http://schemas.microsoft.com/office/drawing/2014/main" xmlns="" id="{44DF5EAC-C814-4CC3-ACFE-CA8D250F4471}"/>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xmlns="" id="{56BDE7C9-7BBE-4303-B4FC-91BDA226DB40}"/>
              </a:ext>
            </a:extLst>
          </p:cNvPr>
          <p:cNvSpPr>
            <a:spLocks noGrp="1"/>
          </p:cNvSpPr>
          <p:nvPr>
            <p:ph type="sldNum" sz="quarter" idx="12"/>
          </p:nvPr>
        </p:nvSpPr>
        <p:spPr/>
        <p:txBody>
          <a:bodyPr/>
          <a:lstStyle/>
          <a:p>
            <a:fld id="{851451E3-7B05-4152-8388-3BC188912341}" type="slidenum">
              <a:rPr lang="x-none" smtClean="0"/>
              <a:pPr/>
              <a:t>‹#›</a:t>
            </a:fld>
            <a:endParaRPr lang="x-none"/>
          </a:p>
        </p:txBody>
      </p:sp>
    </p:spTree>
    <p:extLst>
      <p:ext uri="{BB962C8B-B14F-4D97-AF65-F5344CB8AC3E}">
        <p14:creationId xmlns:p14="http://schemas.microsoft.com/office/powerpoint/2010/main" xmlns="" val="451096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9438C5B-9614-4BD4-893B-2DF6573BB5C0}"/>
              </a:ext>
            </a:extLst>
          </p:cNvPr>
          <p:cNvSpPr>
            <a:spLocks noGrp="1"/>
          </p:cNvSpPr>
          <p:nvPr>
            <p:ph type="title"/>
          </p:nvPr>
        </p:nvSpPr>
        <p:spPr/>
        <p:txBody>
          <a:bodyPr/>
          <a:lstStyle/>
          <a:p>
            <a:r>
              <a:rPr lang="en-US"/>
              <a:t>Click to edit Master title style</a:t>
            </a:r>
            <a:endParaRPr lang="x-none"/>
          </a:p>
        </p:txBody>
      </p:sp>
      <p:sp>
        <p:nvSpPr>
          <p:cNvPr id="3" name="Content Placeholder 2">
            <a:extLst>
              <a:ext uri="{FF2B5EF4-FFF2-40B4-BE49-F238E27FC236}">
                <a16:creationId xmlns:a16="http://schemas.microsoft.com/office/drawing/2014/main" xmlns="" id="{A4BA7CD2-8D6F-4A86-9DC8-1832FA08D04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Content Placeholder 3">
            <a:extLst>
              <a:ext uri="{FF2B5EF4-FFF2-40B4-BE49-F238E27FC236}">
                <a16:creationId xmlns:a16="http://schemas.microsoft.com/office/drawing/2014/main" xmlns="" id="{31334C21-4B4F-4D15-8074-AEC955BE23F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5" name="Date Placeholder 4">
            <a:extLst>
              <a:ext uri="{FF2B5EF4-FFF2-40B4-BE49-F238E27FC236}">
                <a16:creationId xmlns:a16="http://schemas.microsoft.com/office/drawing/2014/main" xmlns="" id="{2CB706FF-76F9-4D5D-A39A-F50CE4260DFE}"/>
              </a:ext>
            </a:extLst>
          </p:cNvPr>
          <p:cNvSpPr>
            <a:spLocks noGrp="1"/>
          </p:cNvSpPr>
          <p:nvPr>
            <p:ph type="dt" sz="half" idx="10"/>
          </p:nvPr>
        </p:nvSpPr>
        <p:spPr/>
        <p:txBody>
          <a:bodyPr/>
          <a:lstStyle/>
          <a:p>
            <a:fld id="{F30DB648-A887-46AD-8CA1-1EB48ECA613E}" type="datetimeFigureOut">
              <a:rPr lang="x-none" smtClean="0"/>
              <a:pPr/>
              <a:t>2/27/2021</a:t>
            </a:fld>
            <a:endParaRPr lang="x-none"/>
          </a:p>
        </p:txBody>
      </p:sp>
      <p:sp>
        <p:nvSpPr>
          <p:cNvPr id="6" name="Footer Placeholder 5">
            <a:extLst>
              <a:ext uri="{FF2B5EF4-FFF2-40B4-BE49-F238E27FC236}">
                <a16:creationId xmlns:a16="http://schemas.microsoft.com/office/drawing/2014/main" xmlns="" id="{F7E7F256-700F-495E-8517-192EB6D4D94B}"/>
              </a:ext>
            </a:extLst>
          </p:cNvPr>
          <p:cNvSpPr>
            <a:spLocks noGrp="1"/>
          </p:cNvSpPr>
          <p:nvPr>
            <p:ph type="ftr" sz="quarter" idx="11"/>
          </p:nvPr>
        </p:nvSpPr>
        <p:spPr/>
        <p:txBody>
          <a:bodyPr/>
          <a:lstStyle/>
          <a:p>
            <a:endParaRPr lang="x-none"/>
          </a:p>
        </p:txBody>
      </p:sp>
      <p:sp>
        <p:nvSpPr>
          <p:cNvPr id="7" name="Slide Number Placeholder 6">
            <a:extLst>
              <a:ext uri="{FF2B5EF4-FFF2-40B4-BE49-F238E27FC236}">
                <a16:creationId xmlns:a16="http://schemas.microsoft.com/office/drawing/2014/main" xmlns="" id="{11572AF7-5CBE-4EF7-82F3-7C8CCE7E9D9D}"/>
              </a:ext>
            </a:extLst>
          </p:cNvPr>
          <p:cNvSpPr>
            <a:spLocks noGrp="1"/>
          </p:cNvSpPr>
          <p:nvPr>
            <p:ph type="sldNum" sz="quarter" idx="12"/>
          </p:nvPr>
        </p:nvSpPr>
        <p:spPr/>
        <p:txBody>
          <a:bodyPr/>
          <a:lstStyle/>
          <a:p>
            <a:fld id="{851451E3-7B05-4152-8388-3BC188912341}" type="slidenum">
              <a:rPr lang="x-none" smtClean="0"/>
              <a:pPr/>
              <a:t>‹#›</a:t>
            </a:fld>
            <a:endParaRPr lang="x-none"/>
          </a:p>
        </p:txBody>
      </p:sp>
    </p:spTree>
    <p:extLst>
      <p:ext uri="{BB962C8B-B14F-4D97-AF65-F5344CB8AC3E}">
        <p14:creationId xmlns:p14="http://schemas.microsoft.com/office/powerpoint/2010/main" xmlns="" val="161655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ED0FCFD-0432-4C89-B03E-644C071EB8B0}"/>
              </a:ext>
            </a:extLst>
          </p:cNvPr>
          <p:cNvSpPr>
            <a:spLocks noGrp="1"/>
          </p:cNvSpPr>
          <p:nvPr>
            <p:ph type="title"/>
          </p:nvPr>
        </p:nvSpPr>
        <p:spPr>
          <a:xfrm>
            <a:off x="839788" y="365125"/>
            <a:ext cx="10515600" cy="1325563"/>
          </a:xfrm>
        </p:spPr>
        <p:txBody>
          <a:bodyPr/>
          <a:lstStyle/>
          <a:p>
            <a:r>
              <a:rPr lang="en-US"/>
              <a:t>Click to edit Master title style</a:t>
            </a:r>
            <a:endParaRPr lang="x-none"/>
          </a:p>
        </p:txBody>
      </p:sp>
      <p:sp>
        <p:nvSpPr>
          <p:cNvPr id="3" name="Text Placeholder 2">
            <a:extLst>
              <a:ext uri="{FF2B5EF4-FFF2-40B4-BE49-F238E27FC236}">
                <a16:creationId xmlns:a16="http://schemas.microsoft.com/office/drawing/2014/main" xmlns="" id="{0E5C6EB9-3425-4882-8A4A-3AD2D98AD0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F13A951B-24B7-4232-9743-4059B1CA148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5" name="Text Placeholder 4">
            <a:extLst>
              <a:ext uri="{FF2B5EF4-FFF2-40B4-BE49-F238E27FC236}">
                <a16:creationId xmlns:a16="http://schemas.microsoft.com/office/drawing/2014/main" xmlns="" id="{30D5E2DD-819B-423B-B53E-10A01FFCCF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40EDA691-48B5-4AEB-9E61-6364F85A52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7" name="Date Placeholder 6">
            <a:extLst>
              <a:ext uri="{FF2B5EF4-FFF2-40B4-BE49-F238E27FC236}">
                <a16:creationId xmlns:a16="http://schemas.microsoft.com/office/drawing/2014/main" xmlns="" id="{9B7CEE04-8E25-400A-BD1A-8CB9D1CE8F95}"/>
              </a:ext>
            </a:extLst>
          </p:cNvPr>
          <p:cNvSpPr>
            <a:spLocks noGrp="1"/>
          </p:cNvSpPr>
          <p:nvPr>
            <p:ph type="dt" sz="half" idx="10"/>
          </p:nvPr>
        </p:nvSpPr>
        <p:spPr/>
        <p:txBody>
          <a:bodyPr/>
          <a:lstStyle/>
          <a:p>
            <a:fld id="{F30DB648-A887-46AD-8CA1-1EB48ECA613E}" type="datetimeFigureOut">
              <a:rPr lang="x-none" smtClean="0"/>
              <a:pPr/>
              <a:t>2/27/2021</a:t>
            </a:fld>
            <a:endParaRPr lang="x-none"/>
          </a:p>
        </p:txBody>
      </p:sp>
      <p:sp>
        <p:nvSpPr>
          <p:cNvPr id="8" name="Footer Placeholder 7">
            <a:extLst>
              <a:ext uri="{FF2B5EF4-FFF2-40B4-BE49-F238E27FC236}">
                <a16:creationId xmlns:a16="http://schemas.microsoft.com/office/drawing/2014/main" xmlns="" id="{FBC6F61D-33CE-4812-890E-117C23A8CF96}"/>
              </a:ext>
            </a:extLst>
          </p:cNvPr>
          <p:cNvSpPr>
            <a:spLocks noGrp="1"/>
          </p:cNvSpPr>
          <p:nvPr>
            <p:ph type="ftr" sz="quarter" idx="11"/>
          </p:nvPr>
        </p:nvSpPr>
        <p:spPr/>
        <p:txBody>
          <a:bodyPr/>
          <a:lstStyle/>
          <a:p>
            <a:endParaRPr lang="x-none"/>
          </a:p>
        </p:txBody>
      </p:sp>
      <p:sp>
        <p:nvSpPr>
          <p:cNvPr id="9" name="Slide Number Placeholder 8">
            <a:extLst>
              <a:ext uri="{FF2B5EF4-FFF2-40B4-BE49-F238E27FC236}">
                <a16:creationId xmlns:a16="http://schemas.microsoft.com/office/drawing/2014/main" xmlns="" id="{A8A453D1-F232-4288-999A-EC9EB7D08BDD}"/>
              </a:ext>
            </a:extLst>
          </p:cNvPr>
          <p:cNvSpPr>
            <a:spLocks noGrp="1"/>
          </p:cNvSpPr>
          <p:nvPr>
            <p:ph type="sldNum" sz="quarter" idx="12"/>
          </p:nvPr>
        </p:nvSpPr>
        <p:spPr/>
        <p:txBody>
          <a:bodyPr/>
          <a:lstStyle/>
          <a:p>
            <a:fld id="{851451E3-7B05-4152-8388-3BC188912341}" type="slidenum">
              <a:rPr lang="x-none" smtClean="0"/>
              <a:pPr/>
              <a:t>‹#›</a:t>
            </a:fld>
            <a:endParaRPr lang="x-none"/>
          </a:p>
        </p:txBody>
      </p:sp>
    </p:spTree>
    <p:extLst>
      <p:ext uri="{BB962C8B-B14F-4D97-AF65-F5344CB8AC3E}">
        <p14:creationId xmlns:p14="http://schemas.microsoft.com/office/powerpoint/2010/main" xmlns="" val="4113079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1DDE09F-424B-424A-98D2-3CEB4E05BF62}"/>
              </a:ext>
            </a:extLst>
          </p:cNvPr>
          <p:cNvSpPr>
            <a:spLocks noGrp="1"/>
          </p:cNvSpPr>
          <p:nvPr>
            <p:ph type="title"/>
          </p:nvPr>
        </p:nvSpPr>
        <p:spPr/>
        <p:txBody>
          <a:bodyPr/>
          <a:lstStyle/>
          <a:p>
            <a:r>
              <a:rPr lang="en-US"/>
              <a:t>Click to edit Master title style</a:t>
            </a:r>
            <a:endParaRPr lang="x-none"/>
          </a:p>
        </p:txBody>
      </p:sp>
      <p:sp>
        <p:nvSpPr>
          <p:cNvPr id="3" name="Date Placeholder 2">
            <a:extLst>
              <a:ext uri="{FF2B5EF4-FFF2-40B4-BE49-F238E27FC236}">
                <a16:creationId xmlns:a16="http://schemas.microsoft.com/office/drawing/2014/main" xmlns="" id="{01E99475-8375-4838-9FBF-0B371020BE24}"/>
              </a:ext>
            </a:extLst>
          </p:cNvPr>
          <p:cNvSpPr>
            <a:spLocks noGrp="1"/>
          </p:cNvSpPr>
          <p:nvPr>
            <p:ph type="dt" sz="half" idx="10"/>
          </p:nvPr>
        </p:nvSpPr>
        <p:spPr/>
        <p:txBody>
          <a:bodyPr/>
          <a:lstStyle/>
          <a:p>
            <a:fld id="{F30DB648-A887-46AD-8CA1-1EB48ECA613E}" type="datetimeFigureOut">
              <a:rPr lang="x-none" smtClean="0"/>
              <a:pPr/>
              <a:t>2/27/2021</a:t>
            </a:fld>
            <a:endParaRPr lang="x-none"/>
          </a:p>
        </p:txBody>
      </p:sp>
      <p:sp>
        <p:nvSpPr>
          <p:cNvPr id="4" name="Footer Placeholder 3">
            <a:extLst>
              <a:ext uri="{FF2B5EF4-FFF2-40B4-BE49-F238E27FC236}">
                <a16:creationId xmlns:a16="http://schemas.microsoft.com/office/drawing/2014/main" xmlns="" id="{F2B5DE53-506B-4D7A-AE37-877EF71B472B}"/>
              </a:ext>
            </a:extLst>
          </p:cNvPr>
          <p:cNvSpPr>
            <a:spLocks noGrp="1"/>
          </p:cNvSpPr>
          <p:nvPr>
            <p:ph type="ftr" sz="quarter" idx="11"/>
          </p:nvPr>
        </p:nvSpPr>
        <p:spPr/>
        <p:txBody>
          <a:bodyPr/>
          <a:lstStyle/>
          <a:p>
            <a:endParaRPr lang="x-none"/>
          </a:p>
        </p:txBody>
      </p:sp>
      <p:sp>
        <p:nvSpPr>
          <p:cNvPr id="5" name="Slide Number Placeholder 4">
            <a:extLst>
              <a:ext uri="{FF2B5EF4-FFF2-40B4-BE49-F238E27FC236}">
                <a16:creationId xmlns:a16="http://schemas.microsoft.com/office/drawing/2014/main" xmlns="" id="{72CE5DF7-E0C8-4A05-A987-8235AD71ED05}"/>
              </a:ext>
            </a:extLst>
          </p:cNvPr>
          <p:cNvSpPr>
            <a:spLocks noGrp="1"/>
          </p:cNvSpPr>
          <p:nvPr>
            <p:ph type="sldNum" sz="quarter" idx="12"/>
          </p:nvPr>
        </p:nvSpPr>
        <p:spPr/>
        <p:txBody>
          <a:bodyPr/>
          <a:lstStyle/>
          <a:p>
            <a:fld id="{851451E3-7B05-4152-8388-3BC188912341}" type="slidenum">
              <a:rPr lang="x-none" smtClean="0"/>
              <a:pPr/>
              <a:t>‹#›</a:t>
            </a:fld>
            <a:endParaRPr lang="x-none"/>
          </a:p>
        </p:txBody>
      </p:sp>
    </p:spTree>
    <p:extLst>
      <p:ext uri="{BB962C8B-B14F-4D97-AF65-F5344CB8AC3E}">
        <p14:creationId xmlns:p14="http://schemas.microsoft.com/office/powerpoint/2010/main" xmlns="" val="4017160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BB3BA57C-3AA8-410E-B43A-F4021DAC05A8}"/>
              </a:ext>
            </a:extLst>
          </p:cNvPr>
          <p:cNvSpPr>
            <a:spLocks noGrp="1"/>
          </p:cNvSpPr>
          <p:nvPr>
            <p:ph type="dt" sz="half" idx="10"/>
          </p:nvPr>
        </p:nvSpPr>
        <p:spPr/>
        <p:txBody>
          <a:bodyPr/>
          <a:lstStyle/>
          <a:p>
            <a:fld id="{F30DB648-A887-46AD-8CA1-1EB48ECA613E}" type="datetimeFigureOut">
              <a:rPr lang="x-none" smtClean="0"/>
              <a:pPr/>
              <a:t>2/27/2021</a:t>
            </a:fld>
            <a:endParaRPr lang="x-none"/>
          </a:p>
        </p:txBody>
      </p:sp>
      <p:sp>
        <p:nvSpPr>
          <p:cNvPr id="3" name="Footer Placeholder 2">
            <a:extLst>
              <a:ext uri="{FF2B5EF4-FFF2-40B4-BE49-F238E27FC236}">
                <a16:creationId xmlns:a16="http://schemas.microsoft.com/office/drawing/2014/main" xmlns="" id="{0582D6B4-3B21-4F66-AC32-99FCC3E1C234}"/>
              </a:ext>
            </a:extLst>
          </p:cNvPr>
          <p:cNvSpPr>
            <a:spLocks noGrp="1"/>
          </p:cNvSpPr>
          <p:nvPr>
            <p:ph type="ftr" sz="quarter" idx="11"/>
          </p:nvPr>
        </p:nvSpPr>
        <p:spPr/>
        <p:txBody>
          <a:bodyPr/>
          <a:lstStyle/>
          <a:p>
            <a:endParaRPr lang="x-none"/>
          </a:p>
        </p:txBody>
      </p:sp>
      <p:sp>
        <p:nvSpPr>
          <p:cNvPr id="4" name="Slide Number Placeholder 3">
            <a:extLst>
              <a:ext uri="{FF2B5EF4-FFF2-40B4-BE49-F238E27FC236}">
                <a16:creationId xmlns:a16="http://schemas.microsoft.com/office/drawing/2014/main" xmlns="" id="{DCB289C2-D610-4A31-984A-3D6387BDA716}"/>
              </a:ext>
            </a:extLst>
          </p:cNvPr>
          <p:cNvSpPr>
            <a:spLocks noGrp="1"/>
          </p:cNvSpPr>
          <p:nvPr>
            <p:ph type="sldNum" sz="quarter" idx="12"/>
          </p:nvPr>
        </p:nvSpPr>
        <p:spPr/>
        <p:txBody>
          <a:bodyPr/>
          <a:lstStyle/>
          <a:p>
            <a:fld id="{851451E3-7B05-4152-8388-3BC188912341}" type="slidenum">
              <a:rPr lang="x-none" smtClean="0"/>
              <a:pPr/>
              <a:t>‹#›</a:t>
            </a:fld>
            <a:endParaRPr lang="x-none"/>
          </a:p>
        </p:txBody>
      </p:sp>
    </p:spTree>
    <p:extLst>
      <p:ext uri="{BB962C8B-B14F-4D97-AF65-F5344CB8AC3E}">
        <p14:creationId xmlns:p14="http://schemas.microsoft.com/office/powerpoint/2010/main" xmlns="" val="1456131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CD27B2D-803D-4646-AAF1-9FF77A38DF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x-none"/>
          </a:p>
        </p:txBody>
      </p:sp>
      <p:sp>
        <p:nvSpPr>
          <p:cNvPr id="3" name="Content Placeholder 2">
            <a:extLst>
              <a:ext uri="{FF2B5EF4-FFF2-40B4-BE49-F238E27FC236}">
                <a16:creationId xmlns:a16="http://schemas.microsoft.com/office/drawing/2014/main" xmlns="" id="{1D3EB62D-904B-482B-940B-78750336F0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Text Placeholder 3">
            <a:extLst>
              <a:ext uri="{FF2B5EF4-FFF2-40B4-BE49-F238E27FC236}">
                <a16:creationId xmlns:a16="http://schemas.microsoft.com/office/drawing/2014/main" xmlns="" id="{37911CD2-08E3-4AB5-B36C-8DF58686F4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3AFC7563-2B11-45EC-A6BB-3E67EC2A28DE}"/>
              </a:ext>
            </a:extLst>
          </p:cNvPr>
          <p:cNvSpPr>
            <a:spLocks noGrp="1"/>
          </p:cNvSpPr>
          <p:nvPr>
            <p:ph type="dt" sz="half" idx="10"/>
          </p:nvPr>
        </p:nvSpPr>
        <p:spPr/>
        <p:txBody>
          <a:bodyPr/>
          <a:lstStyle/>
          <a:p>
            <a:fld id="{F30DB648-A887-46AD-8CA1-1EB48ECA613E}" type="datetimeFigureOut">
              <a:rPr lang="x-none" smtClean="0"/>
              <a:pPr/>
              <a:t>2/27/2021</a:t>
            </a:fld>
            <a:endParaRPr lang="x-none"/>
          </a:p>
        </p:txBody>
      </p:sp>
      <p:sp>
        <p:nvSpPr>
          <p:cNvPr id="6" name="Footer Placeholder 5">
            <a:extLst>
              <a:ext uri="{FF2B5EF4-FFF2-40B4-BE49-F238E27FC236}">
                <a16:creationId xmlns:a16="http://schemas.microsoft.com/office/drawing/2014/main" xmlns="" id="{E0561665-CA9C-4EDD-8182-81DDC0C87965}"/>
              </a:ext>
            </a:extLst>
          </p:cNvPr>
          <p:cNvSpPr>
            <a:spLocks noGrp="1"/>
          </p:cNvSpPr>
          <p:nvPr>
            <p:ph type="ftr" sz="quarter" idx="11"/>
          </p:nvPr>
        </p:nvSpPr>
        <p:spPr/>
        <p:txBody>
          <a:bodyPr/>
          <a:lstStyle/>
          <a:p>
            <a:endParaRPr lang="x-none"/>
          </a:p>
        </p:txBody>
      </p:sp>
      <p:sp>
        <p:nvSpPr>
          <p:cNvPr id="7" name="Slide Number Placeholder 6">
            <a:extLst>
              <a:ext uri="{FF2B5EF4-FFF2-40B4-BE49-F238E27FC236}">
                <a16:creationId xmlns:a16="http://schemas.microsoft.com/office/drawing/2014/main" xmlns="" id="{B1C8F552-5AB6-4F97-B51E-1CA8E7FFF3BC}"/>
              </a:ext>
            </a:extLst>
          </p:cNvPr>
          <p:cNvSpPr>
            <a:spLocks noGrp="1"/>
          </p:cNvSpPr>
          <p:nvPr>
            <p:ph type="sldNum" sz="quarter" idx="12"/>
          </p:nvPr>
        </p:nvSpPr>
        <p:spPr/>
        <p:txBody>
          <a:bodyPr/>
          <a:lstStyle/>
          <a:p>
            <a:fld id="{851451E3-7B05-4152-8388-3BC188912341}" type="slidenum">
              <a:rPr lang="x-none" smtClean="0"/>
              <a:pPr/>
              <a:t>‹#›</a:t>
            </a:fld>
            <a:endParaRPr lang="x-none"/>
          </a:p>
        </p:txBody>
      </p:sp>
    </p:spTree>
    <p:extLst>
      <p:ext uri="{BB962C8B-B14F-4D97-AF65-F5344CB8AC3E}">
        <p14:creationId xmlns:p14="http://schemas.microsoft.com/office/powerpoint/2010/main" xmlns="" val="1600430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D26968-DDF1-4CB3-803F-A4D186E619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x-none"/>
          </a:p>
        </p:txBody>
      </p:sp>
      <p:sp>
        <p:nvSpPr>
          <p:cNvPr id="3" name="Picture Placeholder 2">
            <a:extLst>
              <a:ext uri="{FF2B5EF4-FFF2-40B4-BE49-F238E27FC236}">
                <a16:creationId xmlns:a16="http://schemas.microsoft.com/office/drawing/2014/main" xmlns="" id="{CBF8EECE-836F-438F-87AF-271BF6F180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x-none"/>
          </a:p>
        </p:txBody>
      </p:sp>
      <p:sp>
        <p:nvSpPr>
          <p:cNvPr id="4" name="Text Placeholder 3">
            <a:extLst>
              <a:ext uri="{FF2B5EF4-FFF2-40B4-BE49-F238E27FC236}">
                <a16:creationId xmlns:a16="http://schemas.microsoft.com/office/drawing/2014/main" xmlns="" id="{70055624-8705-45E0-A6E6-B5CA051857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7E908C3F-EA21-42B5-9E0D-B390DDB1458B}"/>
              </a:ext>
            </a:extLst>
          </p:cNvPr>
          <p:cNvSpPr>
            <a:spLocks noGrp="1"/>
          </p:cNvSpPr>
          <p:nvPr>
            <p:ph type="dt" sz="half" idx="10"/>
          </p:nvPr>
        </p:nvSpPr>
        <p:spPr/>
        <p:txBody>
          <a:bodyPr/>
          <a:lstStyle/>
          <a:p>
            <a:fld id="{F30DB648-A887-46AD-8CA1-1EB48ECA613E}" type="datetimeFigureOut">
              <a:rPr lang="x-none" smtClean="0"/>
              <a:pPr/>
              <a:t>2/27/2021</a:t>
            </a:fld>
            <a:endParaRPr lang="x-none"/>
          </a:p>
        </p:txBody>
      </p:sp>
      <p:sp>
        <p:nvSpPr>
          <p:cNvPr id="6" name="Footer Placeholder 5">
            <a:extLst>
              <a:ext uri="{FF2B5EF4-FFF2-40B4-BE49-F238E27FC236}">
                <a16:creationId xmlns:a16="http://schemas.microsoft.com/office/drawing/2014/main" xmlns="" id="{1599021E-C444-416C-AE7D-608EB9360479}"/>
              </a:ext>
            </a:extLst>
          </p:cNvPr>
          <p:cNvSpPr>
            <a:spLocks noGrp="1"/>
          </p:cNvSpPr>
          <p:nvPr>
            <p:ph type="ftr" sz="quarter" idx="11"/>
          </p:nvPr>
        </p:nvSpPr>
        <p:spPr/>
        <p:txBody>
          <a:bodyPr/>
          <a:lstStyle/>
          <a:p>
            <a:endParaRPr lang="x-none"/>
          </a:p>
        </p:txBody>
      </p:sp>
      <p:sp>
        <p:nvSpPr>
          <p:cNvPr id="7" name="Slide Number Placeholder 6">
            <a:extLst>
              <a:ext uri="{FF2B5EF4-FFF2-40B4-BE49-F238E27FC236}">
                <a16:creationId xmlns:a16="http://schemas.microsoft.com/office/drawing/2014/main" xmlns="" id="{0AC10657-79FD-4603-BDF8-0B677CAA753F}"/>
              </a:ext>
            </a:extLst>
          </p:cNvPr>
          <p:cNvSpPr>
            <a:spLocks noGrp="1"/>
          </p:cNvSpPr>
          <p:nvPr>
            <p:ph type="sldNum" sz="quarter" idx="12"/>
          </p:nvPr>
        </p:nvSpPr>
        <p:spPr/>
        <p:txBody>
          <a:bodyPr/>
          <a:lstStyle/>
          <a:p>
            <a:fld id="{851451E3-7B05-4152-8388-3BC188912341}" type="slidenum">
              <a:rPr lang="x-none" smtClean="0"/>
              <a:pPr/>
              <a:t>‹#›</a:t>
            </a:fld>
            <a:endParaRPr lang="x-none"/>
          </a:p>
        </p:txBody>
      </p:sp>
    </p:spTree>
    <p:extLst>
      <p:ext uri="{BB962C8B-B14F-4D97-AF65-F5344CB8AC3E}">
        <p14:creationId xmlns:p14="http://schemas.microsoft.com/office/powerpoint/2010/main" xmlns="" val="3835680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820B0E8C-1FEC-4DC4-B74C-7AC65FF575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x-none"/>
          </a:p>
        </p:txBody>
      </p:sp>
      <p:sp>
        <p:nvSpPr>
          <p:cNvPr id="3" name="Text Placeholder 2">
            <a:extLst>
              <a:ext uri="{FF2B5EF4-FFF2-40B4-BE49-F238E27FC236}">
                <a16:creationId xmlns:a16="http://schemas.microsoft.com/office/drawing/2014/main" xmlns="" id="{2133C4F1-13F1-41AD-A8D9-845A41F2FC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a16="http://schemas.microsoft.com/office/drawing/2014/main" xmlns="" id="{97EC6C01-9205-4F2A-9910-C5FAB1D136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0DB648-A887-46AD-8CA1-1EB48ECA613E}" type="datetimeFigureOut">
              <a:rPr lang="x-none" smtClean="0"/>
              <a:pPr/>
              <a:t>2/27/2021</a:t>
            </a:fld>
            <a:endParaRPr lang="x-none"/>
          </a:p>
        </p:txBody>
      </p:sp>
      <p:sp>
        <p:nvSpPr>
          <p:cNvPr id="5" name="Footer Placeholder 4">
            <a:extLst>
              <a:ext uri="{FF2B5EF4-FFF2-40B4-BE49-F238E27FC236}">
                <a16:creationId xmlns:a16="http://schemas.microsoft.com/office/drawing/2014/main" xmlns="" id="{9A686EB5-BD2B-492B-9B01-79E917BC16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x-none"/>
          </a:p>
        </p:txBody>
      </p:sp>
      <p:sp>
        <p:nvSpPr>
          <p:cNvPr id="6" name="Slide Number Placeholder 5">
            <a:extLst>
              <a:ext uri="{FF2B5EF4-FFF2-40B4-BE49-F238E27FC236}">
                <a16:creationId xmlns:a16="http://schemas.microsoft.com/office/drawing/2014/main" xmlns="" id="{A7DE2EC5-A02C-4F84-BA18-92591883D2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1451E3-7B05-4152-8388-3BC188912341}" type="slidenum">
              <a:rPr lang="x-none" smtClean="0"/>
              <a:pPr/>
              <a:t>‹#›</a:t>
            </a:fld>
            <a:endParaRPr lang="x-none"/>
          </a:p>
        </p:txBody>
      </p:sp>
    </p:spTree>
    <p:extLst>
      <p:ext uri="{BB962C8B-B14F-4D97-AF65-F5344CB8AC3E}">
        <p14:creationId xmlns:p14="http://schemas.microsoft.com/office/powerpoint/2010/main" xmlns="" val="1891855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05D61C7-7503-401B-A120-6FBADF37D99C}"/>
              </a:ext>
            </a:extLst>
          </p:cNvPr>
          <p:cNvSpPr>
            <a:spLocks noGrp="1"/>
          </p:cNvSpPr>
          <p:nvPr>
            <p:ph type="ctrTitle"/>
          </p:nvPr>
        </p:nvSpPr>
        <p:spPr/>
        <p:txBody>
          <a:bodyPr>
            <a:normAutofit/>
          </a:bodyPr>
          <a:lstStyle/>
          <a:p>
            <a:r>
              <a:rPr lang="en-US" sz="4400" b="1" dirty="0">
                <a:latin typeface="Times New Roman" panose="02020603050405020304" pitchFamily="18" charset="0"/>
                <a:cs typeface="Times New Roman" panose="02020603050405020304" pitchFamily="18" charset="0"/>
              </a:rPr>
              <a:t>Multiple Organ Dysfunction Syndrome (MODS)</a:t>
            </a:r>
            <a:endParaRPr lang="x-none" sz="4400" b="1"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xmlns="" id="{B51CEA78-E21A-46A0-89CB-4DFFC62FDD5C}"/>
              </a:ext>
            </a:extLst>
          </p:cNvPr>
          <p:cNvSpPr>
            <a:spLocks noGrp="1"/>
          </p:cNvSpPr>
          <p:nvPr>
            <p:ph type="subTitle" idx="1"/>
          </p:nvPr>
        </p:nvSpPr>
        <p:spPr>
          <a:xfrm>
            <a:off x="1524000" y="3602037"/>
            <a:ext cx="9144000" cy="2278257"/>
          </a:xfrm>
        </p:spPr>
        <p:txBody>
          <a:bodyPr>
            <a:normAutofit/>
          </a:bodyPr>
          <a:lstStyle/>
          <a:p>
            <a:r>
              <a:rPr lang="en-US" sz="2800" dirty="0">
                <a:latin typeface="Times New Roman" panose="02020603050405020304" pitchFamily="18" charset="0"/>
                <a:cs typeface="Times New Roman" panose="02020603050405020304" pitchFamily="18" charset="0"/>
              </a:rPr>
              <a:t>Student’s Name</a:t>
            </a:r>
          </a:p>
          <a:p>
            <a:r>
              <a:rPr lang="en-US" sz="2800" dirty="0">
                <a:latin typeface="Times New Roman" panose="02020603050405020304" pitchFamily="18" charset="0"/>
                <a:cs typeface="Times New Roman" panose="02020603050405020304" pitchFamily="18" charset="0"/>
              </a:rPr>
              <a:t>Institutional Affiliation</a:t>
            </a:r>
          </a:p>
          <a:p>
            <a:r>
              <a:rPr lang="en-US" sz="2800" dirty="0">
                <a:latin typeface="Times New Roman" panose="02020603050405020304" pitchFamily="18" charset="0"/>
                <a:cs typeface="Times New Roman" panose="02020603050405020304" pitchFamily="18" charset="0"/>
              </a:rPr>
              <a:t>Date</a:t>
            </a:r>
            <a:endParaRPr lang="x-none"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580243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4F8309B4-8AD8-4295-B4EF-B7E2B25D6858}"/>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Definition and Introduction</a:t>
            </a:r>
            <a:endParaRPr lang="x-none" b="1" dirty="0">
              <a:latin typeface="Times New Roman" panose="02020603050405020304" pitchFamily="18" charset="0"/>
              <a:cs typeface="Times New Roman" panose="02020603050405020304" pitchFamily="18" charset="0"/>
            </a:endParaRPr>
          </a:p>
        </p:txBody>
      </p:sp>
      <p:sp>
        <p:nvSpPr>
          <p:cNvPr id="5" name="Content Placeholder 4">
            <a:extLst>
              <a:ext uri="{FF2B5EF4-FFF2-40B4-BE49-F238E27FC236}">
                <a16:creationId xmlns:a16="http://schemas.microsoft.com/office/drawing/2014/main" xmlns="" id="{3EBC14AA-B1A1-4BE6-BAAE-91967DBCC74F}"/>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MODS is a disease which develops from reversible physiological disorder which involves different organ systems that results in admission of patient to ICU or leading to life threatening health status.</a:t>
            </a:r>
          </a:p>
          <a:p>
            <a:r>
              <a:rPr lang="en-US" dirty="0">
                <a:latin typeface="Times New Roman" panose="02020603050405020304" pitchFamily="18" charset="0"/>
                <a:cs typeface="Times New Roman" panose="02020603050405020304" pitchFamily="18" charset="0"/>
              </a:rPr>
              <a:t>The condition results to from disruption of homeostasis between two or more organs which requires a medical intervention to ensure physiological functioning (</a:t>
            </a:r>
            <a:r>
              <a:rPr lang="en-US" b="0" i="0" dirty="0">
                <a:effectLst/>
                <a:latin typeface="Times New Roman" panose="02020603050405020304" pitchFamily="18" charset="0"/>
                <a:cs typeface="Times New Roman" panose="02020603050405020304" pitchFamily="18" charset="0"/>
              </a:rPr>
              <a:t>Hazeldine et al., 2017)</a:t>
            </a:r>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MODS is influenced by the present of infection, injury or illness which leads to hypometabolism and immunodepression.</a:t>
            </a:r>
          </a:p>
          <a:p>
            <a:r>
              <a:rPr lang="en-US" dirty="0">
                <a:latin typeface="Times New Roman" panose="02020603050405020304" pitchFamily="18" charset="0"/>
                <a:cs typeface="Times New Roman" panose="02020603050405020304" pitchFamily="18" charset="0"/>
              </a:rPr>
              <a:t>The disease commonly affects the kidneys, liver, lungs and the heart. </a:t>
            </a:r>
          </a:p>
          <a:p>
            <a:endParaRPr lang="x-none" dirty="0"/>
          </a:p>
        </p:txBody>
      </p:sp>
    </p:spTree>
    <p:extLst>
      <p:ext uri="{BB962C8B-B14F-4D97-AF65-F5344CB8AC3E}">
        <p14:creationId xmlns:p14="http://schemas.microsoft.com/office/powerpoint/2010/main" xmlns="" val="985103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D0F86D-89FA-4099-86C6-EBF66396E0B3}"/>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Risk Factors</a:t>
            </a:r>
            <a:endParaRPr lang="x-non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B0D97B5D-E05A-4B92-A1BA-49D81B63D18B}"/>
              </a:ext>
            </a:extLst>
          </p:cNvPr>
          <p:cNvSpPr>
            <a:spLocks noGrp="1"/>
          </p:cNvSpPr>
          <p:nvPr>
            <p:ph idx="1"/>
          </p:nvPr>
        </p:nvSpPr>
        <p:spPr>
          <a:xfrm>
            <a:off x="838200" y="1825625"/>
            <a:ext cx="10515600" cy="4667250"/>
          </a:xfrm>
        </p:spPr>
        <p:txBody>
          <a:bodyPr/>
          <a:lstStyle/>
          <a:p>
            <a:r>
              <a:rPr lang="en-US" dirty="0">
                <a:latin typeface="Times New Roman" panose="02020603050405020304" pitchFamily="18" charset="0"/>
                <a:cs typeface="Times New Roman" panose="02020603050405020304" pitchFamily="18" charset="0"/>
              </a:rPr>
              <a:t>Genetic predisposition- an individual who family members are affected with the disease may be predispose to the development of the condition. More so the severity of the disease is triggered by genetics and familial exposure.</a:t>
            </a:r>
          </a:p>
          <a:p>
            <a:r>
              <a:rPr lang="en-US" dirty="0">
                <a:latin typeface="Times New Roman" panose="02020603050405020304" pitchFamily="18" charset="0"/>
                <a:cs typeface="Times New Roman" panose="02020603050405020304" pitchFamily="18" charset="0"/>
              </a:rPr>
              <a:t>Premorbid organ dysfunction- organ dysfunction that is caused by the presence of a previous disease may lead to the development of MODs. Kidney and liver dysfunction may predispose a patient to the development the failures of the organs leading to multiple dysfunctions (</a:t>
            </a:r>
            <a:r>
              <a:rPr lang="en-US" b="0" i="0" dirty="0">
                <a:effectLst/>
                <a:latin typeface="Times New Roman" panose="02020603050405020304" pitchFamily="18" charset="0"/>
                <a:cs typeface="Times New Roman" panose="02020603050405020304" pitchFamily="18" charset="0"/>
              </a:rPr>
              <a:t>Hazeldine et al., 2017)</a:t>
            </a:r>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ICU support, medications and therapies may influence organ trauma which may lead to multiple organ dysfunction</a:t>
            </a:r>
          </a:p>
          <a:p>
            <a:pPr marL="0" indent="0">
              <a:buNone/>
            </a:pPr>
            <a:endParaRPr lang="x-none" dirty="0"/>
          </a:p>
        </p:txBody>
      </p:sp>
    </p:spTree>
    <p:extLst>
      <p:ext uri="{BB962C8B-B14F-4D97-AF65-F5344CB8AC3E}">
        <p14:creationId xmlns:p14="http://schemas.microsoft.com/office/powerpoint/2010/main" xmlns="" val="2620509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FD6058C-AD9F-4AC1-8CA3-497FBD8E09FA}"/>
              </a:ext>
            </a:extLst>
          </p:cNvPr>
          <p:cNvSpPr>
            <a:spLocks noGrp="1"/>
          </p:cNvSpPr>
          <p:nvPr>
            <p:ph idx="4294967295"/>
          </p:nvPr>
        </p:nvSpPr>
        <p:spPr>
          <a:xfrm>
            <a:off x="407963" y="967495"/>
            <a:ext cx="10515600" cy="4351338"/>
          </a:xfrm>
        </p:spPr>
        <p:txBody>
          <a:bodyPr/>
          <a:lstStyle/>
          <a:p>
            <a:r>
              <a:rPr lang="en-US" dirty="0">
                <a:latin typeface="Times New Roman" panose="02020603050405020304" pitchFamily="18" charset="0"/>
                <a:cs typeface="Times New Roman" panose="02020603050405020304" pitchFamily="18" charset="0"/>
              </a:rPr>
              <a:t>Infections also predispose people to MODS. When infections occurs to different organs leading to damages, MODS occurs. Infections such as peritonitis, paracolic abscesses and amoebic colitis have been linked to the development of MODS (</a:t>
            </a:r>
            <a:r>
              <a:rPr lang="en-US" b="0" i="0" dirty="0">
                <a:effectLst/>
                <a:latin typeface="Times New Roman" panose="02020603050405020304" pitchFamily="18" charset="0"/>
                <a:cs typeface="Times New Roman" panose="02020603050405020304" pitchFamily="18" charset="0"/>
              </a:rPr>
              <a:t>Hazeldine et al., 2017).</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Other risk factors includes:</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Injuries                            </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Surgery</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Shock</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Blood transfusions</a:t>
            </a:r>
          </a:p>
          <a:p>
            <a:pPr marL="0" indent="0">
              <a:buNone/>
            </a:pPr>
            <a:endParaRPr lang="x-none" dirty="0"/>
          </a:p>
        </p:txBody>
      </p:sp>
    </p:spTree>
    <p:extLst>
      <p:ext uri="{BB962C8B-B14F-4D97-AF65-F5344CB8AC3E}">
        <p14:creationId xmlns:p14="http://schemas.microsoft.com/office/powerpoint/2010/main" xmlns="" val="1472018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6045715-7411-4FC6-9F3E-210FAB7CB0E4}"/>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Pathogenesis</a:t>
            </a:r>
            <a:endParaRPr lang="x-non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626B578A-BB5D-46C8-8EBC-E3CEE5CB1E95}"/>
              </a:ext>
            </a:extLst>
          </p:cNvPr>
          <p:cNvSpPr>
            <a:spLocks noGrp="1"/>
          </p:cNvSpPr>
          <p:nvPr>
            <p:ph idx="1"/>
          </p:nvPr>
        </p:nvSpPr>
        <p:spPr>
          <a:xfrm>
            <a:off x="697523" y="1375458"/>
            <a:ext cx="10515600" cy="5482541"/>
          </a:xfrm>
        </p:spPr>
        <p:txBody>
          <a:bodyPr>
            <a:noAutofit/>
          </a:bodyPr>
          <a:lstStyle/>
          <a:p>
            <a:r>
              <a:rPr lang="en-US" dirty="0">
                <a:latin typeface="Times New Roman" panose="02020603050405020304" pitchFamily="18" charset="0"/>
                <a:cs typeface="Times New Roman" panose="02020603050405020304" pitchFamily="18" charset="0"/>
              </a:rPr>
              <a:t>MODS is influenced by the presence of uncontrolled, overwhelming inflammatory response which is activated by external stimuli such as severe trauma, hypovolemic shock and sepsis leading to extensive injuries to tissues. </a:t>
            </a:r>
          </a:p>
          <a:p>
            <a:r>
              <a:rPr lang="en-US" dirty="0">
                <a:latin typeface="Times New Roman" panose="02020603050405020304" pitchFamily="18" charset="0"/>
                <a:cs typeface="Times New Roman" panose="02020603050405020304" pitchFamily="18" charset="0"/>
              </a:rPr>
              <a:t>The inflammatory response activation results to loss of the ability of the host to localize the inflammation which leads to systemic inflammation and tissue damage which results to MODS (</a:t>
            </a:r>
            <a:r>
              <a:rPr lang="en-US" b="0" i="0" dirty="0">
                <a:effectLst/>
                <a:latin typeface="Times New Roman" panose="02020603050405020304" pitchFamily="18" charset="0"/>
                <a:cs typeface="Times New Roman" panose="02020603050405020304" pitchFamily="18" charset="0"/>
              </a:rPr>
              <a:t>Hazeldine et al., 2017)</a:t>
            </a:r>
            <a:r>
              <a:rPr lang="en-US"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The major player of the development of the disease includes the oxidants, cytokines, endotoxin, macrophages, and neutrophils. </a:t>
            </a:r>
          </a:p>
          <a:p>
            <a:r>
              <a:rPr lang="en-US" dirty="0">
                <a:latin typeface="Times New Roman" panose="02020603050405020304" pitchFamily="18" charset="0"/>
                <a:cs typeface="Times New Roman" panose="02020603050405020304" pitchFamily="18" charset="0"/>
              </a:rPr>
              <a:t>The presence of tissue toxicity, impaired tissue perfusion, systemic hypotension and sepsis enhances the development of multiple organ dysfunction. </a:t>
            </a:r>
            <a:endParaRPr lang="x-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478524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xmlns="" id="{3C2FF7BF-0E6D-45A1-8232-5EB76B60EF53}"/>
              </a:ext>
            </a:extLst>
          </p:cNvPr>
          <p:cNvSpPr>
            <a:spLocks noGrp="1"/>
          </p:cNvSpPr>
          <p:nvPr>
            <p:ph type="body" idx="4294967295"/>
          </p:nvPr>
        </p:nvSpPr>
        <p:spPr>
          <a:xfrm>
            <a:off x="0" y="4704521"/>
            <a:ext cx="12006470" cy="1934403"/>
          </a:xfrm>
        </p:spPr>
        <p:txBody>
          <a:bodyPr>
            <a:normAutofit fontScale="40000" lnSpcReduction="20000"/>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sz="4000" dirty="0">
                <a:solidFill>
                  <a:schemeClr val="tx1"/>
                </a:solidFill>
              </a:rPr>
              <a:t> Retrieved from: https://www.google.com/url?sa=i&amp;url=https%3A%2F%2Fwww.slideserve.com%2Fxarles%2Fsirs-sepsis-and-mods&amp;psig=AOvVaw2ZYxG9tz9Z-89_GKP8fucQ&amp;ust=1614340593677000&amp;source=images&amp;cd=vfe&amp;ved=0CAIQjRxqFwoTCODE1dX9hO8CFQAAAAAdAAAAABAD</a:t>
            </a:r>
            <a:endParaRPr lang="x-none" sz="4000" dirty="0">
              <a:solidFill>
                <a:schemeClr val="tx1"/>
              </a:solidFill>
            </a:endParaRPr>
          </a:p>
          <a:p>
            <a:pPr marL="0" indent="0">
              <a:buNone/>
            </a:pPr>
            <a:endParaRPr lang="en-US" dirty="0"/>
          </a:p>
        </p:txBody>
      </p:sp>
      <p:pic>
        <p:nvPicPr>
          <p:cNvPr id="1028" name="Picture 4" descr="PPT - SIRS, Sepsis, and MODS PowerPoint Presentation, free download -  ID:4613655">
            <a:extLst>
              <a:ext uri="{FF2B5EF4-FFF2-40B4-BE49-F238E27FC236}">
                <a16:creationId xmlns:a16="http://schemas.microsoft.com/office/drawing/2014/main" xmlns="" id="{69B3357B-F24A-4801-B3C3-708DA8A2C702}"/>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524000" y="0"/>
            <a:ext cx="9144000" cy="555266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1300474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3537C32-E6CC-4C45-8A88-968054197E14}"/>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Primary and Secondary MODS</a:t>
            </a:r>
            <a:endParaRPr lang="x-non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2DCC3DDC-AFDB-490C-BA9C-1DD7C153AEB9}"/>
              </a:ext>
            </a:extLst>
          </p:cNvPr>
          <p:cNvSpPr>
            <a:spLocks noGrp="1"/>
          </p:cNvSpPr>
          <p:nvPr>
            <p:ph idx="1"/>
          </p:nvPr>
        </p:nvSpPr>
        <p:spPr>
          <a:xfrm>
            <a:off x="838200" y="1473932"/>
            <a:ext cx="10515600" cy="5137883"/>
          </a:xfrm>
        </p:spPr>
        <p:txBody>
          <a:bodyPr>
            <a:noAutofit/>
          </a:bodyPr>
          <a:lstStyle/>
          <a:p>
            <a:r>
              <a:rPr lang="en-US" dirty="0">
                <a:latin typeface="Times New Roman" panose="02020603050405020304" pitchFamily="18" charset="0"/>
                <a:cs typeface="Times New Roman" panose="02020603050405020304" pitchFamily="18" charset="0"/>
              </a:rPr>
              <a:t>Primary MODS occurs through direct hypoxemia, hemorrhage or injury.</a:t>
            </a:r>
          </a:p>
          <a:p>
            <a:r>
              <a:rPr lang="en-US" dirty="0">
                <a:latin typeface="Times New Roman" panose="02020603050405020304" pitchFamily="18" charset="0"/>
                <a:cs typeface="Times New Roman" panose="02020603050405020304" pitchFamily="18" charset="0"/>
              </a:rPr>
              <a:t>Secondary MODS occurs in the process of acute disease and results from a second event which activates SIRS (systemic inflammatory syndrome) (</a:t>
            </a:r>
            <a:r>
              <a:rPr lang="en-US" b="0" i="0" dirty="0">
                <a:effectLst/>
                <a:latin typeface="Times New Roman" panose="02020603050405020304" pitchFamily="18" charset="0"/>
                <a:cs typeface="Times New Roman" panose="02020603050405020304" pitchFamily="18" charset="0"/>
              </a:rPr>
              <a:t>Hazeldine et al., 2017)</a:t>
            </a:r>
            <a:r>
              <a:rPr lang="en-US"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The direct damage to the organs is caused by the inflammation which may no proceed to SIRS such as pulmonary injury and aspiration.</a:t>
            </a:r>
          </a:p>
          <a:p>
            <a:r>
              <a:rPr lang="en-US" dirty="0">
                <a:latin typeface="Times New Roman" panose="02020603050405020304" pitchFamily="18" charset="0"/>
                <a:cs typeface="Times New Roman" panose="02020603050405020304" pitchFamily="18" charset="0"/>
              </a:rPr>
              <a:t>Secondary MODS is as a result of widespread infection to the systems which is followed by hypermetabolic condition which lasts for 21 days.</a:t>
            </a:r>
          </a:p>
          <a:p>
            <a:r>
              <a:rPr lang="en-US" dirty="0">
                <a:latin typeface="Times New Roman" panose="02020603050405020304" pitchFamily="18" charset="0"/>
                <a:cs typeface="Times New Roman" panose="02020603050405020304" pitchFamily="18" charset="0"/>
              </a:rPr>
              <a:t>Unless the patient is treated, the condition can lead to septic shock leading to mortality. </a:t>
            </a:r>
          </a:p>
        </p:txBody>
      </p:sp>
    </p:spTree>
    <p:extLst>
      <p:ext uri="{BB962C8B-B14F-4D97-AF65-F5344CB8AC3E}">
        <p14:creationId xmlns:p14="http://schemas.microsoft.com/office/powerpoint/2010/main" xmlns="" val="3662463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DDE6518-2EC6-4CDE-A366-4AEAAFEE4BC3}"/>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Reference</a:t>
            </a:r>
            <a:endParaRPr lang="x-non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A260EFD3-BDCF-4BA7-8100-42D7086DE473}"/>
              </a:ext>
            </a:extLst>
          </p:cNvPr>
          <p:cNvSpPr>
            <a:spLocks noGrp="1"/>
          </p:cNvSpPr>
          <p:nvPr>
            <p:ph idx="1"/>
          </p:nvPr>
        </p:nvSpPr>
        <p:spPr>
          <a:xfrm>
            <a:off x="627184" y="1690688"/>
            <a:ext cx="10515600" cy="4351338"/>
          </a:xfrm>
        </p:spPr>
        <p:txBody>
          <a:bodyPr/>
          <a:lstStyle/>
          <a:p>
            <a:pPr marL="0" indent="0">
              <a:buNone/>
            </a:pPr>
            <a:r>
              <a:rPr lang="en-US" b="0" i="0" dirty="0">
                <a:effectLst/>
                <a:latin typeface="Times New Roman" panose="02020603050405020304" pitchFamily="18" charset="0"/>
                <a:cs typeface="Times New Roman" panose="02020603050405020304" pitchFamily="18" charset="0"/>
              </a:rPr>
              <a:t>Hazeldine, J., Naumann, D. N., Toman, E., Davies, D., Bishop, J. R., </a:t>
            </a:r>
            <a:r>
              <a:rPr lang="en-US" b="0" i="0" dirty="0" err="1">
                <a:effectLst/>
                <a:latin typeface="Times New Roman" panose="02020603050405020304" pitchFamily="18" charset="0"/>
                <a:cs typeface="Times New Roman" panose="02020603050405020304" pitchFamily="18" charset="0"/>
              </a:rPr>
              <a:t>Su</a:t>
            </a:r>
            <a:r>
              <a:rPr lang="en-US" b="0" i="0" dirty="0">
                <a:effectLst/>
                <a:latin typeface="Times New Roman" panose="02020603050405020304" pitchFamily="18" charset="0"/>
                <a:cs typeface="Times New Roman" panose="02020603050405020304" pitchFamily="18" charset="0"/>
              </a:rPr>
              <a:t>, Z., ... &amp; Lord, J. M. (2017). Prehospital immune responses and development of multiple organ dysfunction syndrome following traumatic injury: A prospective cohort study. </a:t>
            </a:r>
            <a:r>
              <a:rPr lang="en-US" b="0" i="1" dirty="0" err="1">
                <a:effectLst/>
                <a:latin typeface="Times New Roman" panose="02020603050405020304" pitchFamily="18" charset="0"/>
                <a:cs typeface="Times New Roman" panose="02020603050405020304" pitchFamily="18" charset="0"/>
              </a:rPr>
              <a:t>PLoS</a:t>
            </a:r>
            <a:r>
              <a:rPr lang="en-US" b="0" i="1" dirty="0">
                <a:effectLst/>
                <a:latin typeface="Times New Roman" panose="02020603050405020304" pitchFamily="18" charset="0"/>
                <a:cs typeface="Times New Roman" panose="02020603050405020304" pitchFamily="18" charset="0"/>
              </a:rPr>
              <a:t> medicine</a:t>
            </a:r>
            <a:r>
              <a:rPr lang="en-US" b="0" i="0" dirty="0">
                <a:effectLst/>
                <a:latin typeface="Times New Roman" panose="02020603050405020304" pitchFamily="18" charset="0"/>
                <a:cs typeface="Times New Roman" panose="02020603050405020304" pitchFamily="18" charset="0"/>
              </a:rPr>
              <a:t>, </a:t>
            </a:r>
            <a:r>
              <a:rPr lang="en-US" b="0" i="1" dirty="0">
                <a:effectLst/>
                <a:latin typeface="Times New Roman" panose="02020603050405020304" pitchFamily="18" charset="0"/>
                <a:cs typeface="Times New Roman" panose="02020603050405020304" pitchFamily="18" charset="0"/>
              </a:rPr>
              <a:t>14</a:t>
            </a:r>
            <a:r>
              <a:rPr lang="en-US" b="0" i="0" dirty="0">
                <a:effectLst/>
                <a:latin typeface="Times New Roman" panose="02020603050405020304" pitchFamily="18" charset="0"/>
                <a:cs typeface="Times New Roman" panose="02020603050405020304" pitchFamily="18" charset="0"/>
              </a:rPr>
              <a:t>(7), e1002338.</a:t>
            </a:r>
            <a:endParaRPr lang="x-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2652261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TotalTime>
  <Words>1000</Words>
  <Application>Microsoft Office PowerPoint</Application>
  <PresentationFormat>Custom</PresentationFormat>
  <Paragraphs>53</Paragraphs>
  <Slides>8</Slides>
  <Notes>6</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Multiple Organ Dysfunction Syndrome (MODS)</vt:lpstr>
      <vt:lpstr>Definition and Introduction</vt:lpstr>
      <vt:lpstr>Risk Factors</vt:lpstr>
      <vt:lpstr>Slide 4</vt:lpstr>
      <vt:lpstr>Pathogenesis</vt:lpstr>
      <vt:lpstr>Slide 6</vt:lpstr>
      <vt:lpstr>Primary and Secondary MODS</vt:lpstr>
      <vt:lpstr>Reference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Multiple Organ Dysfunction Syndrome</dc:title>
  <dc:creator>hp</dc:creator>
  <cp:lastModifiedBy>Kevin</cp:lastModifiedBy>
  <cp:revision>15</cp:revision>
  <dcterms:created xsi:type="dcterms:W3CDTF">2021-02-25T11:09:31Z</dcterms:created>
  <dcterms:modified xsi:type="dcterms:W3CDTF">2021-02-27T10:49:24Z</dcterms:modified>
</cp:coreProperties>
</file>